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650D0-5978-0274-7E87-30855F357D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AB6F8-8814-E664-9D87-19411A2D9D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B5B49-615D-2F7B-E8B1-67C7A0AE1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43451-0B14-F74F-BD66-42D1F222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C9E64-7333-AF54-D7E3-3FB3631B0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41D73-4BEA-B0B6-ADC3-712861FFA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A7241C-9D46-17ED-5BAB-5521C7059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19DFC-DCF7-C8E8-D125-0DFAA4140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25689-1E20-05C9-CB89-E4F852DF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6ED5B-71AC-D3F1-5FBB-B69E9E08E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0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2BB759-CB1E-E695-85F6-9AC045E880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48B44-7653-67BB-49E0-59689B233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77303-315B-E919-BD90-5D7820052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3ED90-E429-DFC2-9932-DC16FDB2D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2C531-DA8F-5EAA-9B7D-A9958595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8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D5731-912D-9626-5B47-E2DA18E19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9A26E-E9F7-9ACF-910E-34A25B626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18D24-DB5B-7E31-9B94-54E955232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491B9-43AA-2489-7A4E-7A594510E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5CBB-D0FA-6271-1D91-E7A082ED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0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39EE0-61DE-34B5-023A-F0216B6C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4D37E-E523-37E7-4F7C-5C09EDFD3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AE921-4901-3DA1-DC06-8E76C0F27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FBC8F-6578-A2DF-B95E-33491A29B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7555D-3D2D-2E2B-5B79-A1756907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7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3BFBA-32FD-FC6B-E51C-4A4DB3C8A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0DED7-78B2-E435-854D-A0C2E5B34F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9E17E-A383-6FDD-4EDC-259D341DA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25CCB2-375F-DCCF-A256-62B348068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CEADC-829E-7CDD-BD09-50C71B67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B0B45-8D7E-12C1-2353-16A22AF05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3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27CFB-653E-0E0A-8B99-47F26E12E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6EADF-8742-6D49-1542-B7C426EF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4827F-2BC6-C29F-FE08-25B453A09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C2C852-6A3A-03A4-1479-36ACDD52A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78739F-4E97-DD1E-6764-277BF12504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625787-F03F-D2C9-4E27-FAE2A1613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F05F18-4969-4B0F-15F5-53F1656D2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682866-CC95-0788-1266-F8F228FA1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57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25C1D-0E88-1768-0A2F-AF878F269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F2F83C-017B-DD8F-8850-A2D61C261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B63BD5-9FE0-4654-F7E5-C9BE5B801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65B25-5A8A-DF2D-8D59-87DA9C63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2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755627-428D-EFD8-B933-8BF14D759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79FBDF-AEA3-7A98-A7A3-B74C9F55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B94D8-33BA-95A9-0C8E-04AA4D7B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83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06592-1CC1-39C4-2F91-FD4D4257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EE049-7898-6B19-DF80-BFF391271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826DC-FF8E-5EE6-92D0-907BBA28C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4EBF9C-4A16-656C-EED0-E2B5F6A48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89644-9A70-8924-1B58-F83648B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E1324-DA67-2B5A-A7BF-7B6016714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88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76BD1-18E3-1736-7E21-FF5B7B442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F399D8-2708-FEAD-76BA-A846F81DEF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6A1B6C-8863-C399-BB38-C3578413B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AB257-8141-336B-0057-3CFDB978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696AE-622E-5AA5-09BB-4698E3152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00224B-55E7-626F-5C4C-8C921CD6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14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342983-DD29-BD41-B391-755564074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B83A5-A0FF-FA64-5069-7D4BBFB16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706E0-D962-23F4-122B-C0A0E2E07F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CFF31-6EBF-EF41-8EA9-7953B78F41F5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D7E3F-964C-0995-B0A8-48D189D23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A2F71-2C2A-96C3-CAEA-7C3251472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3F804-B127-AD4E-B929-8C8F788DA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2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331DEC-6EA9-FE5F-324B-1DAE713B5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C35A699-344A-FF8D-18B2-CAFDAD74C166}"/>
              </a:ext>
            </a:extLst>
          </p:cNvPr>
          <p:cNvSpPr/>
          <p:nvPr/>
        </p:nvSpPr>
        <p:spPr>
          <a:xfrm>
            <a:off x="1469571" y="642257"/>
            <a:ext cx="9209314" cy="50400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C7357-519D-A983-A6A7-63DD9E9E198F}"/>
              </a:ext>
            </a:extLst>
          </p:cNvPr>
          <p:cNvSpPr txBox="1"/>
          <p:nvPr/>
        </p:nvSpPr>
        <p:spPr>
          <a:xfrm>
            <a:off x="3205843" y="2839134"/>
            <a:ext cx="548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Ad Space: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1400px X 780px</a:t>
            </a:r>
          </a:p>
        </p:txBody>
      </p:sp>
    </p:spTree>
    <p:extLst>
      <p:ext uri="{BB962C8B-B14F-4D97-AF65-F5344CB8AC3E}">
        <p14:creationId xmlns:p14="http://schemas.microsoft.com/office/powerpoint/2010/main" val="4237049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Andos</dc:creator>
  <cp:lastModifiedBy>Jennifer Andos</cp:lastModifiedBy>
  <cp:revision>1</cp:revision>
  <dcterms:created xsi:type="dcterms:W3CDTF">2023-04-19T20:14:25Z</dcterms:created>
  <dcterms:modified xsi:type="dcterms:W3CDTF">2023-04-19T20:16:42Z</dcterms:modified>
</cp:coreProperties>
</file>